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342" r:id="rId5"/>
    <p:sldId id="351" r:id="rId6"/>
    <p:sldId id="364" r:id="rId7"/>
    <p:sldId id="352" r:id="rId8"/>
    <p:sldId id="356" r:id="rId9"/>
    <p:sldId id="357" r:id="rId10"/>
    <p:sldId id="358" r:id="rId11"/>
    <p:sldId id="365" r:id="rId12"/>
    <p:sldId id="362" r:id="rId13"/>
    <p:sldId id="363" r:id="rId14"/>
    <p:sldId id="35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646"/>
  </p:normalViewPr>
  <p:slideViewPr>
    <p:cSldViewPr snapToGrid="0" snapToObjects="1" showGuides="1">
      <p:cViewPr varScale="1">
        <p:scale>
          <a:sx n="92" d="100"/>
          <a:sy n="92" d="100"/>
        </p:scale>
        <p:origin x="84" y="5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12/16/2023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654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46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67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81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" y="1975692"/>
            <a:ext cx="12191998" cy="1323440"/>
          </a:xfrm>
        </p:spPr>
        <p:txBody>
          <a:bodyPr/>
          <a:lstStyle/>
          <a:p>
            <a:r>
              <a:rPr lang="en-US" dirty="0" err="1"/>
              <a:t>NISTaxi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8640" y="3782254"/>
            <a:ext cx="12191997" cy="781119"/>
          </a:xfrm>
        </p:spPr>
        <p:txBody>
          <a:bodyPr/>
          <a:lstStyle/>
          <a:p>
            <a:r>
              <a:rPr lang="sr-Latn-RS" sz="3200" dirty="0"/>
              <a:t>Ž</a:t>
            </a:r>
            <a:r>
              <a:rPr lang="en-US" sz="3200" dirty="0"/>
              <a:t>uri7++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532550"/>
            <a:ext cx="12191996" cy="1323440"/>
          </a:xfrm>
        </p:spPr>
        <p:txBody>
          <a:bodyPr/>
          <a:lstStyle/>
          <a:p>
            <a:pPr algn="r"/>
            <a:r>
              <a:rPr lang="en-US" dirty="0"/>
              <a:t>Ana Zori</a:t>
            </a:r>
            <a:r>
              <a:rPr lang="sr-Latn-RS" dirty="0"/>
              <a:t>ć  </a:t>
            </a:r>
          </a:p>
          <a:p>
            <a:pPr algn="r"/>
            <a:r>
              <a:rPr lang="sr-Latn-RS" dirty="0"/>
              <a:t>Savo Cvijetić</a:t>
            </a:r>
          </a:p>
          <a:p>
            <a:pPr algn="r"/>
            <a:r>
              <a:rPr lang="sr-Latn-RS" dirty="0"/>
              <a:t>Zmaj</a:t>
            </a:r>
          </a:p>
          <a:p>
            <a:pPr algn="r"/>
            <a:r>
              <a:rPr lang="sr-Latn-RS" dirty="0"/>
              <a:t>Petar Vasiljević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90049-CA89-7ED8-8639-B8C8C3713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Pogodnosti plaćanja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9AE14-173E-6778-8A82-FD1A35C5991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9D8844-E5A6-9741-C548-04FDD60F3F1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sr-Latn-RS" dirty="0"/>
              <a:t>5% za svaku uspešnu preporuku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43748E-FE84-AA23-AECE-231CB269FDC9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sr-Latn-RS" dirty="0"/>
              <a:t>200din – 1 poen</a:t>
            </a:r>
          </a:p>
          <a:p>
            <a:r>
              <a:rPr lang="sr-Latn-RS" dirty="0"/>
              <a:t>1000din popusta na 100 poena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36A9F1-C424-EA24-9679-F9A89DBDFB1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sr-Latn-RS" dirty="0"/>
              <a:t>Potrvda o plaćanju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152918E-D2C3-3289-0759-27D3C8A3D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107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Hvala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pa</a:t>
            </a:r>
            <a:r>
              <a:rPr lang="sr-Latn-RS" dirty="0"/>
              <a:t>žnji ! </a:t>
            </a:r>
            <a:r>
              <a:rPr lang="sr-Latn-R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sr-Latn-RS" dirty="0"/>
              <a:t>Žuri7++</a:t>
            </a:r>
            <a:endParaRPr lang="en-US" dirty="0"/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Sadržaj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2680855"/>
            <a:ext cx="6888665" cy="3545343"/>
          </a:xfrm>
        </p:spPr>
        <p:txBody>
          <a:bodyPr/>
          <a:lstStyle/>
          <a:p>
            <a:r>
              <a:rPr lang="sr-Latn-RS" dirty="0"/>
              <a:t>Pregled funkcionalnosti</a:t>
            </a:r>
          </a:p>
          <a:p>
            <a:r>
              <a:rPr lang="sr-Latn-RS" dirty="0"/>
              <a:t>Login </a:t>
            </a:r>
          </a:p>
          <a:p>
            <a:r>
              <a:rPr lang="sr-Latn-RS" dirty="0"/>
              <a:t>Home page</a:t>
            </a:r>
          </a:p>
          <a:p>
            <a:r>
              <a:rPr lang="sr-Latn-RS" dirty="0"/>
              <a:t>QR code</a:t>
            </a:r>
          </a:p>
          <a:p>
            <a:r>
              <a:rPr lang="sr-Latn-RS" dirty="0"/>
              <a:t>Share page</a:t>
            </a:r>
          </a:p>
          <a:p>
            <a:r>
              <a:rPr lang="sr-Latn-RS" dirty="0"/>
              <a:t>„Pumpadžija“</a:t>
            </a:r>
          </a:p>
          <a:p>
            <a:r>
              <a:rPr lang="sr-Latn-RS" dirty="0"/>
              <a:t>Pogodnosti plaćanja</a:t>
            </a:r>
          </a:p>
          <a:p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19DBF-B973-6A4C-5F63-A77A21AC7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Pregled funkcionalnosti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3FAF24-C71A-24E1-FA19-D5C150745364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1984664"/>
            <a:ext cx="3911982" cy="3770954"/>
          </a:xfrm>
        </p:spPr>
        <p:txBody>
          <a:bodyPr/>
          <a:lstStyle/>
          <a:p>
            <a:r>
              <a:rPr lang="sr-Latn-RS" dirty="0"/>
              <a:t>Login</a:t>
            </a:r>
          </a:p>
          <a:p>
            <a:r>
              <a:rPr lang="sr-Latn-RS" dirty="0"/>
              <a:t>Mogućnost korišćenja mejla za potvrdu transakcija</a:t>
            </a:r>
          </a:p>
          <a:p>
            <a:r>
              <a:rPr lang="sr-Latn-RS" dirty="0"/>
              <a:t>Referral code za preporuku</a:t>
            </a:r>
          </a:p>
          <a:p>
            <a:r>
              <a:rPr lang="sr-Latn-RS" dirty="0"/>
              <a:t>Pregled QR koda</a:t>
            </a:r>
          </a:p>
          <a:p>
            <a:r>
              <a:rPr lang="sr-Latn-RS" dirty="0"/>
              <a:t>Skeniranje koda</a:t>
            </a:r>
          </a:p>
          <a:p>
            <a:r>
              <a:rPr lang="sr-Latn-RS" dirty="0"/>
              <a:t>Informacija o plaćanju u aplikaciji</a:t>
            </a:r>
          </a:p>
          <a:p>
            <a:r>
              <a:rPr lang="sr-Latn-RS" dirty="0"/>
              <a:t>Informacija o plaćanju putem mejla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96389B-2DBE-879C-6187-56408D34F714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1984664"/>
            <a:ext cx="3911982" cy="3770954"/>
          </a:xfrm>
        </p:spPr>
        <p:txBody>
          <a:bodyPr/>
          <a:lstStyle/>
          <a:p>
            <a:r>
              <a:rPr lang="sr-Latn-RS" dirty="0"/>
              <a:t>Deljenje putem SMS-a</a:t>
            </a:r>
          </a:p>
          <a:p>
            <a:r>
              <a:rPr lang="sr-Latn-RS" dirty="0"/>
              <a:t>Deljenje putem mejla</a:t>
            </a:r>
          </a:p>
          <a:p>
            <a:r>
              <a:rPr lang="sr-Latn-RS" dirty="0"/>
              <a:t>Deljenje putem Whatsapp-a i Viber-a</a:t>
            </a:r>
          </a:p>
          <a:p>
            <a:endParaRPr lang="sr-Latn-RS" dirty="0"/>
          </a:p>
          <a:p>
            <a:r>
              <a:rPr lang="sr-Latn-RS" dirty="0"/>
              <a:t>Uplata na zamišljeni račun radi testiranja</a:t>
            </a:r>
          </a:p>
          <a:p>
            <a:r>
              <a:rPr lang="sr-Latn-RS" dirty="0"/>
              <a:t>Isplata transakcije sa računa</a:t>
            </a:r>
          </a:p>
          <a:p>
            <a:r>
              <a:rPr lang="sr-Latn-RS" dirty="0"/>
              <a:t>Primena popusta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9E2AF0C-C7E3-931F-F43F-57313AB79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493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Login - funkcionalnosti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sr-Latn-RS" dirty="0"/>
              <a:t>Taxi licenca i mobilni telefon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sr-Latn-RS" dirty="0"/>
              <a:t>Email u slučaju potrebe za dokazom o transakcijama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sr-Latn-RS" dirty="0"/>
              <a:t>Provera validnosti podataka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AC1D7C-958B-A9CB-4259-8833068EA36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 err="1"/>
              <a:t>Navigacija</a:t>
            </a:r>
            <a:r>
              <a:rPr lang="en-US" dirty="0"/>
              <a:t> ka </a:t>
            </a:r>
            <a:r>
              <a:rPr lang="en-US" dirty="0" err="1"/>
              <a:t>ostatku</a:t>
            </a:r>
            <a:r>
              <a:rPr lang="en-US" dirty="0"/>
              <a:t> </a:t>
            </a:r>
            <a:r>
              <a:rPr lang="en-US" dirty="0" err="1"/>
              <a:t>aplikacije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 err="1"/>
              <a:t>Korisnik</a:t>
            </a:r>
            <a:r>
              <a:rPr lang="en-US" dirty="0"/>
              <a:t> </a:t>
            </a:r>
            <a:r>
              <a:rPr lang="en-US" dirty="0" err="1"/>
              <a:t>ostaje</a:t>
            </a:r>
            <a:r>
              <a:rPr lang="en-US" dirty="0"/>
              <a:t> </a:t>
            </a:r>
            <a:r>
              <a:rPr lang="en-US" dirty="0" err="1"/>
              <a:t>ulogovan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AC1D7C-958B-A9CB-4259-8833068EA36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634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QR code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sr-Latn-RS" dirty="0"/>
              <a:t>Generisanje pomoću python biblioteke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sr-Latn-RS" dirty="0"/>
              <a:t>Prikaz po potrebi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sr-Latn-RS" dirty="0"/>
              <a:t>Informacije dobijene prilikom skeniranja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AC1D7C-958B-A9CB-4259-8833068EA36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967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Share page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sr-Latn-RS" dirty="0"/>
              <a:t>Pomoću linka (viber i whatsapp)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sr-Latn-RS" dirty="0"/>
              <a:t>Pomoću email-a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sr-Latn-RS" dirty="0"/>
              <a:t>Koristeću broj telefona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AC1D7C-958B-A9CB-4259-8833068EA36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713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E09F0-6E3A-961B-9CA9-A0616C092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Preporuka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A96CD-5819-2401-E668-D7F76EB8488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78804F-FA17-274F-BD56-B4EF635038B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sr-Latn-RS" dirty="0"/>
              <a:t>Link za login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D386F-514E-8FEF-BC11-D24B3684443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sr-Latn-RS" dirty="0"/>
              <a:t>Dodavanje popusta korisniku nakon uspešne preporuke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0EDBD26-50C5-7286-57D0-50631AE4A32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sr-Latn-RS" dirty="0"/>
              <a:t>Zaštita od duplih preporuka i sličnog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8EC00A-16F4-74FA-D8C8-145E0C260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184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„Pumpadžija“ – simulacija transakcija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sr-Latn-RS" dirty="0"/>
              <a:t>Uplata na račun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sr-Latn-RS" dirty="0"/>
              <a:t>Isplate sa računa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sr-Latn-RS" dirty="0"/>
              <a:t>Provera validnosti podataka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AC1D7C-958B-A9CB-4259-8833068EA36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sr-Latn-RS" dirty="0"/>
              <a:t>Za potrebe testiranja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781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25</TotalTime>
  <Words>213</Words>
  <Application>Microsoft Office PowerPoint</Application>
  <PresentationFormat>Widescreen</PresentationFormat>
  <Paragraphs>77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NISTaxi</vt:lpstr>
      <vt:lpstr>Sadržaj</vt:lpstr>
      <vt:lpstr>Pregled funkcionalnosti</vt:lpstr>
      <vt:lpstr>Login - funkcionalnosti</vt:lpstr>
      <vt:lpstr>Home</vt:lpstr>
      <vt:lpstr>QR code</vt:lpstr>
      <vt:lpstr>Share page</vt:lpstr>
      <vt:lpstr>Preporuka</vt:lpstr>
      <vt:lpstr>„Pumpadžija“ – simulacija transakcija</vt:lpstr>
      <vt:lpstr>Pogodnosti plaćanja</vt:lpstr>
      <vt:lpstr>Hvala na pažnji !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NISTaxi</dc:title>
  <dc:creator>Ana Zorić</dc:creator>
  <cp:lastModifiedBy>Ana Zorić</cp:lastModifiedBy>
  <cp:revision>5</cp:revision>
  <dcterms:created xsi:type="dcterms:W3CDTF">2023-12-16T16:30:45Z</dcterms:created>
  <dcterms:modified xsi:type="dcterms:W3CDTF">2023-12-16T16:56:19Z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